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329" r:id="rId3"/>
    <p:sldId id="320" r:id="rId4"/>
    <p:sldId id="306" r:id="rId5"/>
    <p:sldId id="308" r:id="rId6"/>
    <p:sldId id="313" r:id="rId7"/>
    <p:sldId id="314" r:id="rId8"/>
    <p:sldId id="315" r:id="rId9"/>
    <p:sldId id="316" r:id="rId10"/>
    <p:sldId id="317" r:id="rId11"/>
    <p:sldId id="319" r:id="rId12"/>
    <p:sldId id="318" r:id="rId13"/>
    <p:sldId id="328" r:id="rId14"/>
    <p:sldId id="327" r:id="rId15"/>
    <p:sldId id="323" r:id="rId16"/>
    <p:sldId id="321" r:id="rId17"/>
    <p:sldId id="330" r:id="rId18"/>
    <p:sldId id="324" r:id="rId19"/>
    <p:sldId id="325" r:id="rId20"/>
    <p:sldId id="331" r:id="rId21"/>
    <p:sldId id="326" r:id="rId22"/>
    <p:sldId id="322" r:id="rId23"/>
    <p:sldId id="31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953CC-6C64-4AAC-B524-F82B368066C0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D3F4B-1341-46BC-B7EC-3F6E95C66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4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8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776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13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34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8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17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24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93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28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49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16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89FEA-C1B3-47F9-B4DA-E93EE61B17E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7F601-108E-4651-8A2C-785A6668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40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560" y="692696"/>
            <a:ext cx="81308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«Сибиряки – герои 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Великой Отечественной войны»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6" name="Picture 3" descr="C:\Users\Никита\Desktop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43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13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Никита\Desktop\Yandex\2020-04-22-21-09-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652"/>
            <a:ext cx="8424936" cy="6264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9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Никита\Desktop\фото к презен\IMG-833c4212944c44d2ee36d0a65f5c23fc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8209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68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икита\Desktop\img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" y="31820"/>
            <a:ext cx="9130627" cy="684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71" y="908720"/>
            <a:ext cx="91306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b="1" dirty="0" smtClean="0">
              <a:latin typeface="Monotype Corsiva" pitchFamily="66" charset="0"/>
            </a:endParaRPr>
          </a:p>
          <a:p>
            <a:pPr algn="ctr"/>
            <a:r>
              <a:rPr lang="ru-RU" sz="4800" b="1" dirty="0" smtClean="0">
                <a:latin typeface="Monotype Corsiva" pitchFamily="66" charset="0"/>
              </a:rPr>
              <a:t>Нет </a:t>
            </a:r>
            <a:r>
              <a:rPr lang="ru-RU" sz="4800" b="1" dirty="0">
                <a:latin typeface="Monotype Corsiva" pitchFamily="66" charset="0"/>
              </a:rPr>
              <a:t>праздника важнее и дороже, </a:t>
            </a:r>
          </a:p>
          <a:p>
            <a:pPr algn="ctr"/>
            <a:r>
              <a:rPr lang="ru-RU" sz="4800" b="1" dirty="0">
                <a:latin typeface="Monotype Corsiva" pitchFamily="66" charset="0"/>
              </a:rPr>
              <a:t>    И пусть уйдёт в историю война, </a:t>
            </a:r>
          </a:p>
          <a:p>
            <a:pPr algn="ctr"/>
            <a:r>
              <a:rPr lang="ru-RU" sz="4800" b="1" dirty="0">
                <a:latin typeface="Monotype Corsiva" pitchFamily="66" charset="0"/>
              </a:rPr>
              <a:t>    Мы правнуки-праправнуки героев, </a:t>
            </a:r>
          </a:p>
          <a:p>
            <a:pPr algn="ctr"/>
            <a:r>
              <a:rPr lang="ru-RU" sz="4800" b="1" dirty="0">
                <a:latin typeface="Monotype Corsiva" pitchFamily="66" charset="0"/>
              </a:rPr>
              <a:t>    Не смеем забывать их имена.</a:t>
            </a:r>
            <a:endParaRPr lang="ru-RU" sz="48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08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икита\Desktop\для 9 мая 1\IMG-3b7b8bea8d5baf4cfd4207dadb9c8c30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9512"/>
            <a:ext cx="8490653" cy="614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5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икита\Desktop\для 9 мая 1\IMG-05d6c8df9c132371473da83f0d66da34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97" y="404664"/>
            <a:ext cx="4416627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Никита\Desktop\для 9 мая 1\IMG-9c95d4fccd8c80bec90095fbff75979f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t="3282" b="15024"/>
          <a:stretch/>
        </p:blipFill>
        <p:spPr bwMode="auto">
          <a:xfrm>
            <a:off x="5076056" y="404664"/>
            <a:ext cx="3672408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60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икита\Desktop\для 9 мая 1\IMG-5acc9323501d67cb8b57cc57bfcd9783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t="8591" r="3697" b="9186"/>
          <a:stretch/>
        </p:blipFill>
        <p:spPr bwMode="auto">
          <a:xfrm rot="20911976">
            <a:off x="704619" y="992657"/>
            <a:ext cx="7115638" cy="4441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4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Никита\Desktop\для 9 мая 1\IMG-22a3066d6f8feb2830a8e993cae42883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r="5353" b="2911"/>
          <a:stretch/>
        </p:blipFill>
        <p:spPr bwMode="auto">
          <a:xfrm>
            <a:off x="323528" y="260648"/>
            <a:ext cx="8568951" cy="6336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95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Никита\Desktop\для 9 мая 1\IMG-45e8b82fae6ae234f9f6b9632519d8d2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9277" r="4520" b="-102"/>
          <a:stretch/>
        </p:blipFill>
        <p:spPr bwMode="auto">
          <a:xfrm>
            <a:off x="323528" y="332656"/>
            <a:ext cx="8496943" cy="6264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3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Никита\Desktop\для 9 мая 1\IMG-43f342f43be0d6cf06396bf889965077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7940">
            <a:off x="646446" y="843703"/>
            <a:ext cx="7416824" cy="451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6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Никита\Desktop\для 9 мая 1\IMG-c08226d0894c8329c13787048d097283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3543"/>
            <a:ext cx="8496944" cy="623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24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Никита\Desktop\для 9 мая 1\IMG-7cd81d582b439bfcb444803369b924e0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5726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Никита\Desktop\Yandex\2020-04-22-21-18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661"/>
            <a:ext cx="8386162" cy="631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Никита\Desktop\для 9 мая 1\IMG-098404f12146140096bfaec58c90ea44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r="5732"/>
          <a:stretch/>
        </p:blipFill>
        <p:spPr bwMode="auto">
          <a:xfrm>
            <a:off x="683567" y="260648"/>
            <a:ext cx="7920881" cy="4520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5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Никита\Desktop\фото к презен\IMG-43ff202b2431b91d3753f82d37e3f103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6127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3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Никита\Desktop\фото к презен\IMG-35578c40ebbc633cbe7fa132480be0f1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" t="10168" r="5293"/>
          <a:stretch/>
        </p:blipFill>
        <p:spPr bwMode="auto">
          <a:xfrm>
            <a:off x="467543" y="404664"/>
            <a:ext cx="8208911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46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Никита\Desktop\Yandex\2020-04-22-21-18-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5329"/>
            <a:ext cx="8562697" cy="642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96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Никита\Desktop\фото к презен\IMG-938442b110df05c6163331f7d6be8528-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r="5820" b="24581"/>
          <a:stretch/>
        </p:blipFill>
        <p:spPr bwMode="auto">
          <a:xfrm>
            <a:off x="5292080" y="415617"/>
            <a:ext cx="3455776" cy="4309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Никита\Desktop\фото к презен\IMG-1f1fbc6f4e51bab838120f245bda375d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4752"/>
            <a:ext cx="4608512" cy="6090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0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Никита\Desktop\фото к презен\IMG-01f767495ced6b51493fc33d6d2866e4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476" y="396194"/>
            <a:ext cx="4495987" cy="3032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Никита\Desktop\фото к презен\IMG-3828944e667702c11e9b50e6a2b44e4c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82159"/>
            <a:ext cx="5256584" cy="2956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Никита\Desktop\для 9 мая 1\IMG-99639b28d2bf5c04c4140060ec0c32d8-V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8" r="8043"/>
          <a:stretch/>
        </p:blipFill>
        <p:spPr bwMode="auto">
          <a:xfrm>
            <a:off x="395537" y="418777"/>
            <a:ext cx="3672407" cy="3010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Никита\Desktop\Yandex\2020-04-22-21-13-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19" y="256338"/>
            <a:ext cx="8460432" cy="6345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32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Никита\Desktop\фото к презен\IMG-527bbb217861e698b48daaf9cc9003a0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29264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32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4.fotokto.ru/photo/full/283/283796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7025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кита\Desktop\img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Никита\Desktop\Yandex\2020-04-22-21-17-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5112"/>
            <a:ext cx="8532440" cy="629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49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34</Words>
  <Application>Microsoft Office PowerPoint</Application>
  <PresentationFormat>Экран (4:3)</PresentationFormat>
  <Paragraphs>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Золотова</dc:creator>
  <cp:lastModifiedBy>Никита</cp:lastModifiedBy>
  <cp:revision>40</cp:revision>
  <dcterms:created xsi:type="dcterms:W3CDTF">2015-01-19T15:42:00Z</dcterms:created>
  <dcterms:modified xsi:type="dcterms:W3CDTF">2020-04-23T05:43:09Z</dcterms:modified>
</cp:coreProperties>
</file>